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93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Gadugi" panose="020B0502040204020203" pitchFamily="34" charset="0"/>
      <p:regular r:id="rId2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00FF"/>
    <a:srgbClr val="883C84"/>
    <a:srgbClr val="461B49"/>
    <a:srgbClr val="963488"/>
    <a:srgbClr val="2831A2"/>
    <a:srgbClr val="2086AA"/>
    <a:srgbClr val="1994B1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 autoAdjust="0"/>
    <p:restoredTop sz="94249" autoAdjust="0"/>
  </p:normalViewPr>
  <p:slideViewPr>
    <p:cSldViewPr>
      <p:cViewPr varScale="1">
        <p:scale>
          <a:sx n="48" d="100"/>
          <a:sy n="48" d="100"/>
        </p:scale>
        <p:origin x="63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AK SHARMA" userId="7bf503ebf388a22e" providerId="LiveId" clId="{B43CCD33-6609-409D-B528-ABE9DFA8E3F9}"/>
    <pc:docChg chg="undo custSel modSld">
      <pc:chgData name="DEEPAK SHARMA" userId="7bf503ebf388a22e" providerId="LiveId" clId="{B43CCD33-6609-409D-B528-ABE9DFA8E3F9}" dt="2024-01-11T11:26:36.054" v="188" actId="14100"/>
      <pc:docMkLst>
        <pc:docMk/>
      </pc:docMkLst>
      <pc:sldChg chg="addSp delSp modSp mod modTransition delAnim modAnim modNotesTx">
        <pc:chgData name="DEEPAK SHARMA" userId="7bf503ebf388a22e" providerId="LiveId" clId="{B43CCD33-6609-409D-B528-ABE9DFA8E3F9}" dt="2024-01-11T11:26:36.054" v="188" actId="14100"/>
        <pc:sldMkLst>
          <pc:docMk/>
          <pc:sldMk cId="0" sldId="256"/>
        </pc:sldMkLst>
        <pc:spChg chg="mod">
          <ac:chgData name="DEEPAK SHARMA" userId="7bf503ebf388a22e" providerId="LiveId" clId="{B43CCD33-6609-409D-B528-ABE9DFA8E3F9}" dt="2024-01-05T08:16:14.413" v="109" actId="20577"/>
          <ac:spMkLst>
            <pc:docMk/>
            <pc:sldMk cId="0" sldId="256"/>
            <ac:spMk id="24" creationId="{00000000-0000-0000-0000-000000000000}"/>
          </ac:spMkLst>
        </pc:spChg>
        <pc:grpChg chg="mod">
          <ac:chgData name="DEEPAK SHARMA" userId="7bf503ebf388a22e" providerId="LiveId" clId="{B43CCD33-6609-409D-B528-ABE9DFA8E3F9}" dt="2024-01-11T11:26:36.054" v="188" actId="14100"/>
          <ac:grpSpMkLst>
            <pc:docMk/>
            <pc:sldMk cId="0" sldId="256"/>
            <ac:grpSpMk id="3" creationId="{00000000-0000-0000-0000-000000000000}"/>
          </ac:grpSpMkLst>
        </pc:grpChg>
        <pc:grpChg chg="mod">
          <ac:chgData name="DEEPAK SHARMA" userId="7bf503ebf388a22e" providerId="LiveId" clId="{B43CCD33-6609-409D-B528-ABE9DFA8E3F9}" dt="2024-01-05T08:18:10.886" v="110" actId="1076"/>
          <ac:grpSpMkLst>
            <pc:docMk/>
            <pc:sldMk cId="0" sldId="256"/>
            <ac:grpSpMk id="20" creationId="{00000000-0000-0000-0000-000000000000}"/>
          </ac:grpSpMkLst>
        </pc:grpChg>
        <pc:picChg chg="mod">
          <ac:chgData name="DEEPAK SHARMA" userId="7bf503ebf388a22e" providerId="LiveId" clId="{B43CCD33-6609-409D-B528-ABE9DFA8E3F9}" dt="2024-01-03T08:10:13.351" v="73"/>
          <ac:picMkLst>
            <pc:docMk/>
            <pc:sldMk cId="0" sldId="256"/>
            <ac:picMk id="25" creationId="{452A7A49-BC7F-40ED-B657-7E44F93A5B61}"/>
          </ac:picMkLst>
        </pc:picChg>
        <pc:picChg chg="add del mod">
          <ac:chgData name="DEEPAK SHARMA" userId="7bf503ebf388a22e" providerId="LiveId" clId="{B43CCD33-6609-409D-B528-ABE9DFA8E3F9}" dt="2024-01-05T08:11:41.896" v="91"/>
          <ac:picMkLst>
            <pc:docMk/>
            <pc:sldMk cId="0" sldId="256"/>
            <ac:picMk id="25" creationId="{83506643-497E-4E3A-9BF0-A4390340BAF6}"/>
          </ac:picMkLst>
        </pc:picChg>
        <pc:picChg chg="add del mod">
          <ac:chgData name="DEEPAK SHARMA" userId="7bf503ebf388a22e" providerId="LiveId" clId="{B43CCD33-6609-409D-B528-ABE9DFA8E3F9}" dt="2024-01-03T08:12:06.394" v="76" actId="21"/>
          <ac:picMkLst>
            <pc:docMk/>
            <pc:sldMk cId="0" sldId="256"/>
            <ac:picMk id="26" creationId="{0904690A-7433-4D4C-924A-639234E379CF}"/>
          </ac:picMkLst>
        </pc:picChg>
        <pc:picChg chg="add del mod">
          <ac:chgData name="DEEPAK SHARMA" userId="7bf503ebf388a22e" providerId="LiveId" clId="{B43CCD33-6609-409D-B528-ABE9DFA8E3F9}" dt="2024-01-05T08:19:55.204" v="111"/>
          <ac:picMkLst>
            <pc:docMk/>
            <pc:sldMk cId="0" sldId="256"/>
            <ac:picMk id="26" creationId="{A0F78863-BDF4-4C36-AFCA-2080032BE8B5}"/>
          </ac:picMkLst>
        </pc:picChg>
        <pc:picChg chg="add del mod">
          <ac:chgData name="DEEPAK SHARMA" userId="7bf503ebf388a22e" providerId="LiveId" clId="{B43CCD33-6609-409D-B528-ABE9DFA8E3F9}" dt="2024-01-05T08:21:43.557" v="112"/>
          <ac:picMkLst>
            <pc:docMk/>
            <pc:sldMk cId="0" sldId="256"/>
            <ac:picMk id="27" creationId="{4BC97085-3746-495C-B85C-A27C92363C2E}"/>
          </ac:picMkLst>
        </pc:picChg>
        <pc:picChg chg="add del mod">
          <ac:chgData name="DEEPAK SHARMA" userId="7bf503ebf388a22e" providerId="LiveId" clId="{B43CCD33-6609-409D-B528-ABE9DFA8E3F9}" dt="2024-01-03T08:31:58.595" v="80" actId="21"/>
          <ac:picMkLst>
            <pc:docMk/>
            <pc:sldMk cId="0" sldId="256"/>
            <ac:picMk id="27" creationId="{768743B9-13A3-44E4-98B6-0E7B76C7F77F}"/>
          </ac:picMkLst>
        </pc:picChg>
        <pc:picChg chg="add del mod">
          <ac:chgData name="DEEPAK SHARMA" userId="7bf503ebf388a22e" providerId="LiveId" clId="{B43CCD33-6609-409D-B528-ABE9DFA8E3F9}" dt="2024-01-05T08:11:24.522" v="90"/>
          <ac:picMkLst>
            <pc:docMk/>
            <pc:sldMk cId="0" sldId="256"/>
            <ac:picMk id="28" creationId="{F9ACA64B-9FC2-4D6E-9915-B21A87984F20}"/>
          </ac:picMkLst>
        </pc:picChg>
        <pc:picChg chg="add del mod">
          <ac:chgData name="DEEPAK SHARMA" userId="7bf503ebf388a22e" providerId="LiveId" clId="{B43CCD33-6609-409D-B528-ABE9DFA8E3F9}" dt="2024-01-05T08:21:56.753" v="113"/>
          <ac:picMkLst>
            <pc:docMk/>
            <pc:sldMk cId="0" sldId="256"/>
            <ac:picMk id="29" creationId="{6B92E221-C972-4D78-8A42-96B446525455}"/>
          </ac:picMkLst>
        </pc:picChg>
        <pc:picChg chg="add del mod">
          <ac:chgData name="DEEPAK SHARMA" userId="7bf503ebf388a22e" providerId="LiveId" clId="{B43CCD33-6609-409D-B528-ABE9DFA8E3F9}" dt="2024-01-05T08:22:16.484" v="114"/>
          <ac:picMkLst>
            <pc:docMk/>
            <pc:sldMk cId="0" sldId="256"/>
            <ac:picMk id="30" creationId="{555A3800-AC1A-4F95-BC71-D11C9293B5FF}"/>
          </ac:picMkLst>
        </pc:picChg>
        <pc:picChg chg="add del mod">
          <ac:chgData name="DEEPAK SHARMA" userId="7bf503ebf388a22e" providerId="LiveId" clId="{B43CCD33-6609-409D-B528-ABE9DFA8E3F9}" dt="2024-01-05T08:23:40.108" v="117" actId="21"/>
          <ac:picMkLst>
            <pc:docMk/>
            <pc:sldMk cId="0" sldId="256"/>
            <ac:picMk id="31" creationId="{B68C996C-853E-4B2B-B18A-30ADC6A66822}"/>
          </ac:picMkLst>
        </pc:picChg>
        <pc:picChg chg="mod">
          <ac:chgData name="DEEPAK SHARMA" userId="7bf503ebf388a22e" providerId="LiveId" clId="{B43CCD33-6609-409D-B528-ABE9DFA8E3F9}" dt="2024-01-05T08:24:48.556" v="118" actId="1076"/>
          <ac:picMkLst>
            <pc:docMk/>
            <pc:sldMk cId="0" sldId="256"/>
            <ac:picMk id="32" creationId="{104B3624-A28C-4ACC-9E5D-41B3E3237E19}"/>
          </ac:picMkLst>
        </pc:picChg>
      </pc:sldChg>
      <pc:sldChg chg="addSp delSp modSp mod delAnim modNotesTx">
        <pc:chgData name="DEEPAK SHARMA" userId="7bf503ebf388a22e" providerId="LiveId" clId="{B43CCD33-6609-409D-B528-ABE9DFA8E3F9}" dt="2024-01-11T10:58:38.887" v="174" actId="1076"/>
        <pc:sldMkLst>
          <pc:docMk/>
          <pc:sldMk cId="0" sldId="257"/>
        </pc:sldMkLst>
        <pc:picChg chg="mod">
          <ac:chgData name="DEEPAK SHARMA" userId="7bf503ebf388a22e" providerId="LiveId" clId="{B43CCD33-6609-409D-B528-ABE9DFA8E3F9}" dt="2024-01-11T10:58:38.887" v="174" actId="1076"/>
          <ac:picMkLst>
            <pc:docMk/>
            <pc:sldMk cId="0" sldId="257"/>
            <ac:picMk id="22" creationId="{53A792B0-A6C9-445F-8104-9E3FDD33CBD6}"/>
          </ac:picMkLst>
        </pc:picChg>
        <pc:picChg chg="add del mod">
          <ac:chgData name="DEEPAK SHARMA" userId="7bf503ebf388a22e" providerId="LiveId" clId="{B43CCD33-6609-409D-B528-ABE9DFA8E3F9}" dt="2024-01-03T08:24:56.086" v="78"/>
          <ac:picMkLst>
            <pc:docMk/>
            <pc:sldMk cId="0" sldId="257"/>
            <ac:picMk id="22" creationId="{AF1490C9-1A11-42F2-A90E-C4C35AECCE2C}"/>
          </ac:picMkLst>
        </pc:picChg>
        <pc:picChg chg="add del mod">
          <ac:chgData name="DEEPAK SHARMA" userId="7bf503ebf388a22e" providerId="LiveId" clId="{B43CCD33-6609-409D-B528-ABE9DFA8E3F9}" dt="2024-01-05T08:26:26.435" v="119" actId="21"/>
          <ac:picMkLst>
            <pc:docMk/>
            <pc:sldMk cId="0" sldId="257"/>
            <ac:picMk id="22" creationId="{BCDEC963-73FE-4447-AE0D-88F823C4889C}"/>
          </ac:picMkLst>
        </pc:picChg>
        <pc:picChg chg="add del mod">
          <ac:chgData name="DEEPAK SHARMA" userId="7bf503ebf388a22e" providerId="LiveId" clId="{B43CCD33-6609-409D-B528-ABE9DFA8E3F9}" dt="2024-01-03T08:32:03.574" v="81" actId="21"/>
          <ac:picMkLst>
            <pc:docMk/>
            <pc:sldMk cId="0" sldId="257"/>
            <ac:picMk id="23" creationId="{5523CB07-A8A3-4894-AD29-1EA64649B2EC}"/>
          </ac:picMkLst>
        </pc:picChg>
        <pc:picChg chg="del mod">
          <ac:chgData name="DEEPAK SHARMA" userId="7bf503ebf388a22e" providerId="LiveId" clId="{B43CCD33-6609-409D-B528-ABE9DFA8E3F9}" dt="2024-01-11T10:42:49.221" v="173" actId="21"/>
          <ac:picMkLst>
            <pc:docMk/>
            <pc:sldMk cId="0" sldId="257"/>
            <ac:picMk id="23" creationId="{6534A631-6C0F-43F1-8D28-C7E7FA9FE81B}"/>
          </ac:picMkLst>
        </pc:picChg>
        <pc:picChg chg="add del mod">
          <ac:chgData name="DEEPAK SHARMA" userId="7bf503ebf388a22e" providerId="LiveId" clId="{B43CCD33-6609-409D-B528-ABE9DFA8E3F9}" dt="2024-01-05T08:22:54.340" v="115"/>
          <ac:picMkLst>
            <pc:docMk/>
            <pc:sldMk cId="0" sldId="257"/>
            <ac:picMk id="24" creationId="{1FE7DC6D-B41B-4FC5-9F3D-5B3002B55BC6}"/>
          </ac:picMkLst>
        </pc:picChg>
      </pc:sldChg>
      <pc:sldChg chg="addSp delSp modSp mod delAnim modNotesTx">
        <pc:chgData name="DEEPAK SHARMA" userId="7bf503ebf388a22e" providerId="LiveId" clId="{B43CCD33-6609-409D-B528-ABE9DFA8E3F9}" dt="2024-01-11T10:58:48.078" v="176" actId="1076"/>
        <pc:sldMkLst>
          <pc:docMk/>
          <pc:sldMk cId="0" sldId="258"/>
        </pc:sldMkLst>
        <pc:spChg chg="mod">
          <ac:chgData name="DEEPAK SHARMA" userId="7bf503ebf388a22e" providerId="LiveId" clId="{B43CCD33-6609-409D-B528-ABE9DFA8E3F9}" dt="2024-01-02T12:11:59.595" v="0" actId="1076"/>
          <ac:spMkLst>
            <pc:docMk/>
            <pc:sldMk cId="0" sldId="258"/>
            <ac:spMk id="31" creationId="{00000000-0000-0000-0000-000000000000}"/>
          </ac:spMkLst>
        </pc:spChg>
        <pc:spChg chg="mod">
          <ac:chgData name="DEEPAK SHARMA" userId="7bf503ebf388a22e" providerId="LiveId" clId="{B43CCD33-6609-409D-B528-ABE9DFA8E3F9}" dt="2024-01-02T12:12:14.967" v="5" actId="14100"/>
          <ac:spMkLst>
            <pc:docMk/>
            <pc:sldMk cId="0" sldId="258"/>
            <ac:spMk id="34" creationId="{BA965198-9910-493B-BBC6-6E6D73A432EB}"/>
          </ac:spMkLst>
        </pc:spChg>
        <pc:grpChg chg="mod">
          <ac:chgData name="DEEPAK SHARMA" userId="7bf503ebf388a22e" providerId="LiveId" clId="{B43CCD33-6609-409D-B528-ABE9DFA8E3F9}" dt="2024-01-11T10:58:48.078" v="176" actId="1076"/>
          <ac:grpSpMkLst>
            <pc:docMk/>
            <pc:sldMk cId="0" sldId="258"/>
            <ac:grpSpMk id="2" creationId="{00000000-0000-0000-0000-000000000000}"/>
          </ac:grpSpMkLst>
        </pc:grpChg>
        <pc:picChg chg="add del mod">
          <ac:chgData name="DEEPAK SHARMA" userId="7bf503ebf388a22e" providerId="LiveId" clId="{B43CCD33-6609-409D-B528-ABE9DFA8E3F9}" dt="2024-01-03T08:32:08.996" v="82" actId="21"/>
          <ac:picMkLst>
            <pc:docMk/>
            <pc:sldMk cId="0" sldId="258"/>
            <ac:picMk id="35" creationId="{70E85259-E3E9-42F7-81D0-9E0A2E54497D}"/>
          </ac:picMkLst>
        </pc:picChg>
        <pc:picChg chg="del">
          <ac:chgData name="DEEPAK SHARMA" userId="7bf503ebf388a22e" providerId="LiveId" clId="{B43CCD33-6609-409D-B528-ABE9DFA8E3F9}" dt="2024-01-11T10:09:30.612" v="165" actId="21"/>
          <ac:picMkLst>
            <pc:docMk/>
            <pc:sldMk cId="0" sldId="258"/>
            <ac:picMk id="35" creationId="{D5B44C1F-F55F-422C-B76C-D2F64A1A69A5}"/>
          </ac:picMkLst>
        </pc:picChg>
        <pc:picChg chg="add del mod">
          <ac:chgData name="DEEPAK SHARMA" userId="7bf503ebf388a22e" providerId="LiveId" clId="{B43CCD33-6609-409D-B528-ABE9DFA8E3F9}" dt="2024-01-11T10:07:34.540" v="164" actId="21"/>
          <ac:picMkLst>
            <pc:docMk/>
            <pc:sldMk cId="0" sldId="258"/>
            <ac:picMk id="36" creationId="{8938686F-A1B0-43AF-91EC-6B3C3489EF74}"/>
          </ac:picMkLst>
        </pc:picChg>
        <pc:picChg chg="mod">
          <ac:chgData name="DEEPAK SHARMA" userId="7bf503ebf388a22e" providerId="LiveId" clId="{B43CCD33-6609-409D-B528-ABE9DFA8E3F9}" dt="2024-01-11T10:58:46.639" v="175" actId="1076"/>
          <ac:picMkLst>
            <pc:docMk/>
            <pc:sldMk cId="0" sldId="258"/>
            <ac:picMk id="37" creationId="{BE26FE51-B581-4050-959D-342C7551683E}"/>
          </ac:picMkLst>
        </pc:picChg>
      </pc:sldChg>
      <pc:sldChg chg="addSp delSp modSp mod delAnim modNotesTx">
        <pc:chgData name="DEEPAK SHARMA" userId="7bf503ebf388a22e" providerId="LiveId" clId="{B43CCD33-6609-409D-B528-ABE9DFA8E3F9}" dt="2024-01-11T10:58:56.839" v="177" actId="1076"/>
        <pc:sldMkLst>
          <pc:docMk/>
          <pc:sldMk cId="0" sldId="259"/>
        </pc:sldMkLst>
        <pc:grpChg chg="mod">
          <ac:chgData name="DEEPAK SHARMA" userId="7bf503ebf388a22e" providerId="LiveId" clId="{B43CCD33-6609-409D-B528-ABE9DFA8E3F9}" dt="2024-01-02T12:21:00.394" v="6" actId="1076"/>
          <ac:grpSpMkLst>
            <pc:docMk/>
            <pc:sldMk cId="0" sldId="259"/>
            <ac:grpSpMk id="16" creationId="{00000000-0000-0000-0000-000000000000}"/>
          </ac:grpSpMkLst>
        </pc:grpChg>
        <pc:picChg chg="add del mod">
          <ac:chgData name="DEEPAK SHARMA" userId="7bf503ebf388a22e" providerId="LiveId" clId="{B43CCD33-6609-409D-B528-ABE9DFA8E3F9}" dt="2024-01-03T08:32:12.825" v="83" actId="21"/>
          <ac:picMkLst>
            <pc:docMk/>
            <pc:sldMk cId="0" sldId="259"/>
            <ac:picMk id="6" creationId="{00D3B95F-D668-4215-923C-535CA340A483}"/>
          </ac:picMkLst>
        </pc:picChg>
        <pc:picChg chg="del">
          <ac:chgData name="DEEPAK SHARMA" userId="7bf503ebf388a22e" providerId="LiveId" clId="{B43CCD33-6609-409D-B528-ABE9DFA8E3F9}" dt="2024-01-11T10:22:15.626" v="167" actId="21"/>
          <ac:picMkLst>
            <pc:docMk/>
            <pc:sldMk cId="0" sldId="259"/>
            <ac:picMk id="6" creationId="{166817A2-8207-48CB-8130-6A82B7CC54BB}"/>
          </ac:picMkLst>
        </pc:picChg>
        <pc:picChg chg="del">
          <ac:chgData name="DEEPAK SHARMA" userId="7bf503ebf388a22e" providerId="LiveId" clId="{B43CCD33-6609-409D-B528-ABE9DFA8E3F9}" dt="2024-01-05T08:39:33.068" v="121" actId="21"/>
          <ac:picMkLst>
            <pc:docMk/>
            <pc:sldMk cId="0" sldId="259"/>
            <ac:picMk id="6" creationId="{86EB880D-6A95-42D2-8B7A-7A247814EFA7}"/>
          </ac:picMkLst>
        </pc:picChg>
        <pc:picChg chg="mod">
          <ac:chgData name="DEEPAK SHARMA" userId="7bf503ebf388a22e" providerId="LiveId" clId="{B43CCD33-6609-409D-B528-ABE9DFA8E3F9}" dt="2024-01-11T10:58:56.839" v="177" actId="1076"/>
          <ac:picMkLst>
            <pc:docMk/>
            <pc:sldMk cId="0" sldId="259"/>
            <ac:picMk id="26" creationId="{1418E102-6B17-4E99-817C-136A178630DB}"/>
          </ac:picMkLst>
        </pc:picChg>
        <pc:picChg chg="add del mod">
          <ac:chgData name="DEEPAK SHARMA" userId="7bf503ebf388a22e" providerId="LiveId" clId="{B43CCD33-6609-409D-B528-ABE9DFA8E3F9}" dt="2024-01-05T08:39:41.285" v="123" actId="21"/>
          <ac:picMkLst>
            <pc:docMk/>
            <pc:sldMk cId="0" sldId="259"/>
            <ac:picMk id="26" creationId="{AE78DC90-F989-4E21-87A7-043898A9A1DD}"/>
          </ac:picMkLst>
        </pc:picChg>
        <pc:picChg chg="del">
          <ac:chgData name="DEEPAK SHARMA" userId="7bf503ebf388a22e" providerId="LiveId" clId="{B43CCD33-6609-409D-B528-ABE9DFA8E3F9}" dt="2024-01-11T10:14:18.192" v="166" actId="21"/>
          <ac:picMkLst>
            <pc:docMk/>
            <pc:sldMk cId="0" sldId="259"/>
            <ac:picMk id="27" creationId="{F81F0040-4735-49D8-B7AB-4316A3325957}"/>
          </ac:picMkLst>
        </pc:picChg>
      </pc:sldChg>
      <pc:sldChg chg="addSp delSp modSp mod delAnim modNotesTx">
        <pc:chgData name="DEEPAK SHARMA" userId="7bf503ebf388a22e" providerId="LiveId" clId="{B43CCD33-6609-409D-B528-ABE9DFA8E3F9}" dt="2024-01-11T10:59:03.347" v="178" actId="1076"/>
        <pc:sldMkLst>
          <pc:docMk/>
          <pc:sldMk cId="0" sldId="260"/>
        </pc:sldMkLst>
        <pc:spChg chg="mod">
          <ac:chgData name="DEEPAK SHARMA" userId="7bf503ebf388a22e" providerId="LiveId" clId="{B43CCD33-6609-409D-B528-ABE9DFA8E3F9}" dt="2024-01-11T10:24:50.776" v="168" actId="1076"/>
          <ac:spMkLst>
            <pc:docMk/>
            <pc:sldMk cId="0" sldId="260"/>
            <ac:spMk id="15" creationId="{00000000-0000-0000-0000-000000000000}"/>
          </ac:spMkLst>
        </pc:spChg>
        <pc:spChg chg="mod">
          <ac:chgData name="DEEPAK SHARMA" userId="7bf503ebf388a22e" providerId="LiveId" clId="{B43CCD33-6609-409D-B528-ABE9DFA8E3F9}" dt="2024-01-05T08:49:41.178" v="139" actId="20577"/>
          <ac:spMkLst>
            <pc:docMk/>
            <pc:sldMk cId="0" sldId="260"/>
            <ac:spMk id="40" creationId="{45E6AA62-3934-1447-AF4B-0AD57503CEDD}"/>
          </ac:spMkLst>
        </pc:spChg>
        <pc:grpChg chg="mod">
          <ac:chgData name="DEEPAK SHARMA" userId="7bf503ebf388a22e" providerId="LiveId" clId="{B43CCD33-6609-409D-B528-ABE9DFA8E3F9}" dt="2024-01-02T13:51:36.575" v="58" actId="1076"/>
          <ac:grpSpMkLst>
            <pc:docMk/>
            <pc:sldMk cId="0" sldId="260"/>
            <ac:grpSpMk id="2" creationId="{00000000-0000-0000-0000-000000000000}"/>
          </ac:grpSpMkLst>
        </pc:grp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3" creationId="{00000000-0000-0000-0000-000000000000}"/>
          </ac:picMkLst>
        </pc:pic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4" creationId="{00000000-0000-0000-0000-000000000000}"/>
          </ac:picMkLst>
        </pc:pic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5" creationId="{00000000-0000-0000-0000-000000000000}"/>
          </ac:picMkLst>
        </pc:pic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6" creationId="{00000000-0000-0000-0000-000000000000}"/>
          </ac:picMkLst>
        </pc:pic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7" creationId="{00000000-0000-0000-0000-000000000000}"/>
          </ac:picMkLst>
        </pc:pic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8" creationId="{00000000-0000-0000-0000-000000000000}"/>
          </ac:picMkLst>
        </pc:pic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9" creationId="{00000000-0000-0000-0000-000000000000}"/>
          </ac:picMkLst>
        </pc:pic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10" creationId="{00000000-0000-0000-0000-000000000000}"/>
          </ac:picMkLst>
        </pc:pic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11" creationId="{00000000-0000-0000-0000-000000000000}"/>
          </ac:picMkLst>
        </pc:pic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12" creationId="{00000000-0000-0000-0000-000000000000}"/>
          </ac:picMkLst>
        </pc:pic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13" creationId="{00000000-0000-0000-0000-000000000000}"/>
          </ac:picMkLst>
        </pc:picChg>
        <pc:picChg chg="mod">
          <ac:chgData name="DEEPAK SHARMA" userId="7bf503ebf388a22e" providerId="LiveId" clId="{B43CCD33-6609-409D-B528-ABE9DFA8E3F9}" dt="2024-01-02T13:51:24.078" v="57" actId="207"/>
          <ac:picMkLst>
            <pc:docMk/>
            <pc:sldMk cId="0" sldId="260"/>
            <ac:picMk id="14" creationId="{00000000-0000-0000-0000-000000000000}"/>
          </ac:picMkLst>
        </pc:picChg>
        <pc:picChg chg="del">
          <ac:chgData name="DEEPAK SHARMA" userId="7bf503ebf388a22e" providerId="LiveId" clId="{B43CCD33-6609-409D-B528-ABE9DFA8E3F9}" dt="2024-01-05T08:53:35.313" v="142" actId="21"/>
          <ac:picMkLst>
            <pc:docMk/>
            <pc:sldMk cId="0" sldId="260"/>
            <ac:picMk id="18" creationId="{20FED259-F23D-45D6-8257-BD5EA73AA98B}"/>
          </ac:picMkLst>
        </pc:picChg>
        <pc:picChg chg="add del mod">
          <ac:chgData name="DEEPAK SHARMA" userId="7bf503ebf388a22e" providerId="LiveId" clId="{B43CCD33-6609-409D-B528-ABE9DFA8E3F9}" dt="2024-01-03T08:32:16.553" v="84" actId="21"/>
          <ac:picMkLst>
            <pc:docMk/>
            <pc:sldMk cId="0" sldId="260"/>
            <ac:picMk id="18" creationId="{34DC9939-9370-4620-8874-A68D7FE19BA3}"/>
          </ac:picMkLst>
        </pc:picChg>
        <pc:picChg chg="add mod modCrop">
          <ac:chgData name="DEEPAK SHARMA" userId="7bf503ebf388a22e" providerId="LiveId" clId="{B43CCD33-6609-409D-B528-ABE9DFA8E3F9}" dt="2024-01-02T13:50:28.615" v="54" actId="1076"/>
          <ac:picMkLst>
            <pc:docMk/>
            <pc:sldMk cId="0" sldId="260"/>
            <ac:picMk id="19" creationId="{B754366E-02BB-4BD5-B242-C74E3D25A364}"/>
          </ac:picMkLst>
        </pc:picChg>
        <pc:picChg chg="add del mod">
          <ac:chgData name="DEEPAK SHARMA" userId="7bf503ebf388a22e" providerId="LiveId" clId="{B43CCD33-6609-409D-B528-ABE9DFA8E3F9}" dt="2024-01-05T08:48:47.737" v="124" actId="21"/>
          <ac:picMkLst>
            <pc:docMk/>
            <pc:sldMk cId="0" sldId="260"/>
            <ac:picMk id="20" creationId="{10C7CE85-8767-4745-8294-43284369CF73}"/>
          </ac:picMkLst>
        </pc:picChg>
        <pc:picChg chg="del mod">
          <ac:chgData name="DEEPAK SHARMA" userId="7bf503ebf388a22e" providerId="LiveId" clId="{B43CCD33-6609-409D-B528-ABE9DFA8E3F9}" dt="2024-01-05T08:53:26.064" v="141" actId="21"/>
          <ac:picMkLst>
            <pc:docMk/>
            <pc:sldMk cId="0" sldId="260"/>
            <ac:picMk id="23" creationId="{83C9FE03-5738-4E6D-9B91-F862AAD2C6B6}"/>
          </ac:picMkLst>
        </pc:picChg>
        <pc:picChg chg="mod">
          <ac:chgData name="DEEPAK SHARMA" userId="7bf503ebf388a22e" providerId="LiveId" clId="{B43CCD33-6609-409D-B528-ABE9DFA8E3F9}" dt="2024-01-11T10:59:03.347" v="178" actId="1076"/>
          <ac:picMkLst>
            <pc:docMk/>
            <pc:sldMk cId="0" sldId="260"/>
            <ac:picMk id="24" creationId="{334F0D96-B2B9-4125-9EA8-077D097ED6D4}"/>
          </ac:picMkLst>
        </pc:picChg>
        <pc:picChg chg="del">
          <ac:chgData name="DEEPAK SHARMA" userId="7bf503ebf388a22e" providerId="LiveId" clId="{B43CCD33-6609-409D-B528-ABE9DFA8E3F9}" dt="2024-01-02T13:47:59.793" v="40" actId="21"/>
          <ac:picMkLst>
            <pc:docMk/>
            <pc:sldMk cId="0" sldId="260"/>
            <ac:picMk id="1026" creationId="{00000000-0000-0000-0000-000000000000}"/>
          </ac:picMkLst>
        </pc:picChg>
      </pc:sldChg>
      <pc:sldChg chg="addSp delSp modSp mod delAnim modNotesTx">
        <pc:chgData name="DEEPAK SHARMA" userId="7bf503ebf388a22e" providerId="LiveId" clId="{B43CCD33-6609-409D-B528-ABE9DFA8E3F9}" dt="2024-01-11T10:59:12.804" v="179" actId="1076"/>
        <pc:sldMkLst>
          <pc:docMk/>
          <pc:sldMk cId="0" sldId="261"/>
        </pc:sldMkLst>
        <pc:picChg chg="add del mod">
          <ac:chgData name="DEEPAK SHARMA" userId="7bf503ebf388a22e" providerId="LiveId" clId="{B43CCD33-6609-409D-B528-ABE9DFA8E3F9}" dt="2024-01-03T08:32:20.691" v="85" actId="21"/>
          <ac:picMkLst>
            <pc:docMk/>
            <pc:sldMk cId="0" sldId="261"/>
            <ac:picMk id="44" creationId="{150C4EA5-D3B7-41DC-BDEA-EBBF28979FDA}"/>
          </ac:picMkLst>
        </pc:picChg>
        <pc:picChg chg="mod">
          <ac:chgData name="DEEPAK SHARMA" userId="7bf503ebf388a22e" providerId="LiveId" clId="{B43CCD33-6609-409D-B528-ABE9DFA8E3F9}" dt="2024-01-11T10:59:12.804" v="179" actId="1076"/>
          <ac:picMkLst>
            <pc:docMk/>
            <pc:sldMk cId="0" sldId="261"/>
            <ac:picMk id="44" creationId="{8BAB464F-52CB-46DA-94AA-982FBA319120}"/>
          </ac:picMkLst>
        </pc:picChg>
        <pc:picChg chg="add del mod">
          <ac:chgData name="DEEPAK SHARMA" userId="7bf503ebf388a22e" providerId="LiveId" clId="{B43CCD33-6609-409D-B528-ABE9DFA8E3F9}" dt="2024-01-05T09:53:43.988" v="151" actId="21"/>
          <ac:picMkLst>
            <pc:docMk/>
            <pc:sldMk cId="0" sldId="261"/>
            <ac:picMk id="45" creationId="{B56D9824-3DC1-4462-800D-0DA278722E3D}"/>
          </ac:picMkLst>
        </pc:picChg>
      </pc:sldChg>
      <pc:sldChg chg="addSp delSp modSp mod delAnim modNotesTx">
        <pc:chgData name="DEEPAK SHARMA" userId="7bf503ebf388a22e" providerId="LiveId" clId="{B43CCD33-6609-409D-B528-ABE9DFA8E3F9}" dt="2024-01-11T10:59:20.851" v="180" actId="1076"/>
        <pc:sldMkLst>
          <pc:docMk/>
          <pc:sldMk cId="0" sldId="262"/>
        </pc:sldMkLst>
        <pc:picChg chg="add del mod">
          <ac:chgData name="DEEPAK SHARMA" userId="7bf503ebf388a22e" providerId="LiveId" clId="{B43CCD33-6609-409D-B528-ABE9DFA8E3F9}" dt="2024-01-03T08:32:25.136" v="86" actId="21"/>
          <ac:picMkLst>
            <pc:docMk/>
            <pc:sldMk cId="0" sldId="262"/>
            <ac:picMk id="20" creationId="{223F7845-B80A-43D2-AE48-C46E5EA593CC}"/>
          </ac:picMkLst>
        </pc:picChg>
        <pc:picChg chg="del">
          <ac:chgData name="DEEPAK SHARMA" userId="7bf503ebf388a22e" providerId="LiveId" clId="{B43CCD33-6609-409D-B528-ABE9DFA8E3F9}" dt="2024-01-05T09:44:29.795" v="144" actId="21"/>
          <ac:picMkLst>
            <pc:docMk/>
            <pc:sldMk cId="0" sldId="262"/>
            <ac:picMk id="20" creationId="{7AC6A40C-0AB0-4137-A66C-6BCC4E650549}"/>
          </ac:picMkLst>
        </pc:picChg>
        <pc:picChg chg="del">
          <ac:chgData name="DEEPAK SHARMA" userId="7bf503ebf388a22e" providerId="LiveId" clId="{B43CCD33-6609-409D-B528-ABE9DFA8E3F9}" dt="2024-01-10T17:22:18.528" v="152" actId="21"/>
          <ac:picMkLst>
            <pc:docMk/>
            <pc:sldMk cId="0" sldId="262"/>
            <ac:picMk id="20" creationId="{DEB0DF85-508B-45A5-94D8-33ED4F9D3D75}"/>
          </ac:picMkLst>
        </pc:picChg>
        <pc:picChg chg="add del mod">
          <ac:chgData name="DEEPAK SHARMA" userId="7bf503ebf388a22e" providerId="LiveId" clId="{B43CCD33-6609-409D-B528-ABE9DFA8E3F9}" dt="2024-01-05T09:53:37.063" v="150" actId="21"/>
          <ac:picMkLst>
            <pc:docMk/>
            <pc:sldMk cId="0" sldId="262"/>
            <ac:picMk id="21" creationId="{3A0449DF-7CC2-4F5E-B93A-7DF18603F287}"/>
          </ac:picMkLst>
        </pc:picChg>
        <pc:picChg chg="mod">
          <ac:chgData name="DEEPAK SHARMA" userId="7bf503ebf388a22e" providerId="LiveId" clId="{B43CCD33-6609-409D-B528-ABE9DFA8E3F9}" dt="2024-01-11T10:59:20.851" v="180" actId="1076"/>
          <ac:picMkLst>
            <pc:docMk/>
            <pc:sldMk cId="0" sldId="262"/>
            <ac:picMk id="21" creationId="{9A6D155A-1AB9-42F1-9469-692DD3CD970A}"/>
          </ac:picMkLst>
        </pc:picChg>
        <pc:picChg chg="del">
          <ac:chgData name="DEEPAK SHARMA" userId="7bf503ebf388a22e" providerId="LiveId" clId="{B43CCD33-6609-409D-B528-ABE9DFA8E3F9}" dt="2024-01-05T09:47:52.663" v="145" actId="21"/>
          <ac:picMkLst>
            <pc:docMk/>
            <pc:sldMk cId="0" sldId="262"/>
            <ac:picMk id="22" creationId="{11FE5F44-0517-48F7-AC24-B6D10AD3EAA2}"/>
          </ac:picMkLst>
        </pc:picChg>
        <pc:picChg chg="del mod">
          <ac:chgData name="DEEPAK SHARMA" userId="7bf503ebf388a22e" providerId="LiveId" clId="{B43CCD33-6609-409D-B528-ABE9DFA8E3F9}" dt="2024-01-10T17:22:21.222" v="153" actId="21"/>
          <ac:picMkLst>
            <pc:docMk/>
            <pc:sldMk cId="0" sldId="262"/>
            <ac:picMk id="23" creationId="{1760F824-05B0-44D4-B2D3-EEC3E201067D}"/>
          </ac:picMkLst>
        </pc:picChg>
        <pc:picChg chg="del">
          <ac:chgData name="DEEPAK SHARMA" userId="7bf503ebf388a22e" providerId="LiveId" clId="{B43CCD33-6609-409D-B528-ABE9DFA8E3F9}" dt="2024-01-05T09:51:15.134" v="149" actId="21"/>
          <ac:picMkLst>
            <pc:docMk/>
            <pc:sldMk cId="0" sldId="262"/>
            <ac:picMk id="24" creationId="{C19B81AD-E9AE-4433-94E4-3482640E38DF}"/>
          </ac:picMkLst>
        </pc:picChg>
      </pc:sldChg>
      <pc:sldChg chg="addSp delSp modSp mod delAnim modNotesTx">
        <pc:chgData name="DEEPAK SHARMA" userId="7bf503ebf388a22e" providerId="LiveId" clId="{B43CCD33-6609-409D-B528-ABE9DFA8E3F9}" dt="2024-01-11T10:59:30.346" v="181" actId="1076"/>
        <pc:sldMkLst>
          <pc:docMk/>
          <pc:sldMk cId="0" sldId="263"/>
        </pc:sldMkLst>
        <pc:picChg chg="del">
          <ac:chgData name="DEEPAK SHARMA" userId="7bf503ebf388a22e" providerId="LiveId" clId="{B43CCD33-6609-409D-B528-ABE9DFA8E3F9}" dt="2024-01-10T17:28:12.242" v="154" actId="21"/>
          <ac:picMkLst>
            <pc:docMk/>
            <pc:sldMk cId="0" sldId="263"/>
            <ac:picMk id="22" creationId="{8B7EB68F-212B-425E-BA57-EAEF1DE156E7}"/>
          </ac:picMkLst>
        </pc:picChg>
        <pc:picChg chg="add del mod">
          <ac:chgData name="DEEPAK SHARMA" userId="7bf503ebf388a22e" providerId="LiveId" clId="{B43CCD33-6609-409D-B528-ABE9DFA8E3F9}" dt="2024-01-03T08:32:29.920" v="87" actId="21"/>
          <ac:picMkLst>
            <pc:docMk/>
            <pc:sldMk cId="0" sldId="263"/>
            <ac:picMk id="22" creationId="{AD969B7B-2116-4D1C-B084-B1004E469B61}"/>
          </ac:picMkLst>
        </pc:picChg>
        <pc:picChg chg="add mod">
          <ac:chgData name="DEEPAK SHARMA" userId="7bf503ebf388a22e" providerId="LiveId" clId="{B43CCD33-6609-409D-B528-ABE9DFA8E3F9}" dt="2024-01-10T17:33:47.840" v="157" actId="1076"/>
          <ac:picMkLst>
            <pc:docMk/>
            <pc:sldMk cId="0" sldId="263"/>
            <ac:picMk id="27" creationId="{18F6FAE3-5FCB-41AF-AF22-5E9F7DD187FA}"/>
          </ac:picMkLst>
        </pc:picChg>
        <pc:picChg chg="add del mod">
          <ac:chgData name="DEEPAK SHARMA" userId="7bf503ebf388a22e" providerId="LiveId" clId="{B43CCD33-6609-409D-B528-ABE9DFA8E3F9}" dt="2024-01-10T17:28:14.580" v="155" actId="21"/>
          <ac:picMkLst>
            <pc:docMk/>
            <pc:sldMk cId="0" sldId="263"/>
            <ac:picMk id="28" creationId="{566AC063-9C6C-46E7-8392-0B83795801C4}"/>
          </ac:picMkLst>
        </pc:picChg>
        <pc:picChg chg="del mod">
          <ac:chgData name="DEEPAK SHARMA" userId="7bf503ebf388a22e" providerId="LiveId" clId="{B43CCD33-6609-409D-B528-ABE9DFA8E3F9}" dt="2024-01-02T13:29:32.725" v="15" actId="21"/>
          <ac:picMkLst>
            <pc:docMk/>
            <pc:sldMk cId="0" sldId="263"/>
            <ac:picMk id="28" creationId="{CEC82834-F139-6341-8704-95423C0C958D}"/>
          </ac:picMkLst>
        </pc:picChg>
        <pc:picChg chg="del mod">
          <ac:chgData name="DEEPAK SHARMA" userId="7bf503ebf388a22e" providerId="LiveId" clId="{B43CCD33-6609-409D-B528-ABE9DFA8E3F9}" dt="2024-01-10T17:33:51.181" v="158" actId="21"/>
          <ac:picMkLst>
            <pc:docMk/>
            <pc:sldMk cId="0" sldId="263"/>
            <ac:picMk id="29" creationId="{65DDEF7E-28B8-4119-84B4-44F0DACA8E6C}"/>
          </ac:picMkLst>
        </pc:picChg>
        <pc:picChg chg="mod">
          <ac:chgData name="DEEPAK SHARMA" userId="7bf503ebf388a22e" providerId="LiveId" clId="{B43CCD33-6609-409D-B528-ABE9DFA8E3F9}" dt="2024-01-11T10:59:30.346" v="181" actId="1076"/>
          <ac:picMkLst>
            <pc:docMk/>
            <pc:sldMk cId="0" sldId="263"/>
            <ac:picMk id="30" creationId="{9A68793C-7E33-4C20-837A-404095C860FC}"/>
          </ac:picMkLst>
        </pc:picChg>
      </pc:sldChg>
      <pc:sldChg chg="addSp delSp modSp mod delAnim modNotesTx">
        <pc:chgData name="DEEPAK SHARMA" userId="7bf503ebf388a22e" providerId="LiveId" clId="{B43CCD33-6609-409D-B528-ABE9DFA8E3F9}" dt="2024-01-11T10:59:46.383" v="183" actId="1076"/>
        <pc:sldMkLst>
          <pc:docMk/>
          <pc:sldMk cId="0" sldId="265"/>
        </pc:sldMkLst>
        <pc:picChg chg="mod">
          <ac:chgData name="DEEPAK SHARMA" userId="7bf503ebf388a22e" providerId="LiveId" clId="{B43CCD33-6609-409D-B528-ABE9DFA8E3F9}" dt="2024-01-11T10:59:46.383" v="183" actId="1076"/>
          <ac:picMkLst>
            <pc:docMk/>
            <pc:sldMk cId="0" sldId="265"/>
            <ac:picMk id="17" creationId="{15CEAB4B-6905-4400-9287-B0BA6E22B4B2}"/>
          </ac:picMkLst>
        </pc:picChg>
        <pc:picChg chg="add del mod">
          <ac:chgData name="DEEPAK SHARMA" userId="7bf503ebf388a22e" providerId="LiveId" clId="{B43CCD33-6609-409D-B528-ABE9DFA8E3F9}" dt="2024-01-03T08:33:56.262" v="89"/>
          <ac:picMkLst>
            <pc:docMk/>
            <pc:sldMk cId="0" sldId="265"/>
            <ac:picMk id="17" creationId="{C56E96F4-5DD7-45CE-AB3F-53846319867E}"/>
          </ac:picMkLst>
        </pc:picChg>
        <pc:picChg chg="add del mod">
          <ac:chgData name="DEEPAK SHARMA" userId="7bf503ebf388a22e" providerId="LiveId" clId="{B43CCD33-6609-409D-B528-ABE9DFA8E3F9}" dt="2024-01-11T10:29:05.416" v="169" actId="21"/>
          <ac:picMkLst>
            <pc:docMk/>
            <pc:sldMk cId="0" sldId="265"/>
            <ac:picMk id="18" creationId="{45F006E9-9935-45E3-8675-7B288CF776BD}"/>
          </ac:picMkLst>
        </pc:picChg>
      </pc:sldChg>
      <pc:sldChg chg="addSp delSp modSp mod delAnim modNotesTx">
        <pc:chgData name="DEEPAK SHARMA" userId="7bf503ebf388a22e" providerId="LiveId" clId="{B43CCD33-6609-409D-B528-ABE9DFA8E3F9}" dt="2024-01-11T10:59:53.897" v="184" actId="1076"/>
        <pc:sldMkLst>
          <pc:docMk/>
          <pc:sldMk cId="0" sldId="266"/>
        </pc:sldMkLst>
        <pc:picChg chg="add del mod">
          <ac:chgData name="DEEPAK SHARMA" userId="7bf503ebf388a22e" providerId="LiveId" clId="{B43CCD33-6609-409D-B528-ABE9DFA8E3F9}" dt="2024-01-11T10:34:36.654" v="171" actId="21"/>
          <ac:picMkLst>
            <pc:docMk/>
            <pc:sldMk cId="0" sldId="266"/>
            <ac:picMk id="3" creationId="{4ED1D3AB-F322-46E6-A78E-0C6C93E865AF}"/>
          </ac:picMkLst>
        </pc:picChg>
        <pc:picChg chg="del">
          <ac:chgData name="DEEPAK SHARMA" userId="7bf503ebf388a22e" providerId="LiveId" clId="{B43CCD33-6609-409D-B528-ABE9DFA8E3F9}" dt="2024-01-11T10:34:21.216" v="170" actId="21"/>
          <ac:picMkLst>
            <pc:docMk/>
            <pc:sldMk cId="0" sldId="266"/>
            <ac:picMk id="6" creationId="{BA5C50A5-CFC6-47F0-9EC2-54212308EE62}"/>
          </ac:picMkLst>
        </pc:picChg>
        <pc:picChg chg="mod">
          <ac:chgData name="DEEPAK SHARMA" userId="7bf503ebf388a22e" providerId="LiveId" clId="{B43CCD33-6609-409D-B528-ABE9DFA8E3F9}" dt="2024-01-11T10:59:53.897" v="184" actId="1076"/>
          <ac:picMkLst>
            <pc:docMk/>
            <pc:sldMk cId="0" sldId="266"/>
            <ac:picMk id="25" creationId="{C4F4693C-2C93-4D17-9215-0FEC8DAC7E08}"/>
          </ac:picMkLst>
        </pc:picChg>
      </pc:sldChg>
      <pc:sldChg chg="addSp delSp modSp mod delAnim modNotesTx">
        <pc:chgData name="DEEPAK SHARMA" userId="7bf503ebf388a22e" providerId="LiveId" clId="{B43CCD33-6609-409D-B528-ABE9DFA8E3F9}" dt="2024-01-11T10:59:37.336" v="182" actId="1076"/>
        <pc:sldMkLst>
          <pc:docMk/>
          <pc:sldMk cId="2453851658" sldId="267"/>
        </pc:sldMkLst>
        <pc:picChg chg="add del mod">
          <ac:chgData name="DEEPAK SHARMA" userId="7bf503ebf388a22e" providerId="LiveId" clId="{B43CCD33-6609-409D-B528-ABE9DFA8E3F9}" dt="2024-01-03T08:32:33.425" v="88" actId="21"/>
          <ac:picMkLst>
            <pc:docMk/>
            <pc:sldMk cId="2453851658" sldId="267"/>
            <ac:picMk id="22" creationId="{4753EFD5-8E74-42CA-B123-84896280A982}"/>
          </ac:picMkLst>
        </pc:picChg>
        <pc:picChg chg="mod">
          <ac:chgData name="DEEPAK SHARMA" userId="7bf503ebf388a22e" providerId="LiveId" clId="{B43CCD33-6609-409D-B528-ABE9DFA8E3F9}" dt="2024-01-11T10:59:37.336" v="182" actId="1076"/>
          <ac:picMkLst>
            <pc:docMk/>
            <pc:sldMk cId="2453851658" sldId="267"/>
            <ac:picMk id="22" creationId="{BA91913E-A5ED-4F0C-9576-BD4C2FBEE6E6}"/>
          </ac:picMkLst>
        </pc:picChg>
        <pc:picChg chg="add del mod">
          <ac:chgData name="DEEPAK SHARMA" userId="7bf503ebf388a22e" providerId="LiveId" clId="{B43CCD33-6609-409D-B528-ABE9DFA8E3F9}" dt="2024-01-10T17:34:00.943" v="160" actId="21"/>
          <ac:picMkLst>
            <pc:docMk/>
            <pc:sldMk cId="2453851658" sldId="267"/>
            <ac:picMk id="27" creationId="{6BA7A559-A5F0-40E4-9C53-08329CDAD21A}"/>
          </ac:picMkLst>
        </pc:picChg>
        <pc:picChg chg="add del mod">
          <ac:chgData name="DEEPAK SHARMA" userId="7bf503ebf388a22e" providerId="LiveId" clId="{B43CCD33-6609-409D-B528-ABE9DFA8E3F9}" dt="2024-01-02T13:32:19.981" v="31" actId="931"/>
          <ac:picMkLst>
            <pc:docMk/>
            <pc:sldMk cId="2453851658" sldId="267"/>
            <ac:picMk id="27" creationId="{AD891C62-CC8D-406A-BE1F-7F0ACDD91413}"/>
          </ac:picMkLst>
        </pc:picChg>
        <pc:picChg chg="add del">
          <ac:chgData name="DEEPAK SHARMA" userId="7bf503ebf388a22e" providerId="LiveId" clId="{B43CCD33-6609-409D-B528-ABE9DFA8E3F9}" dt="2024-01-02T13:46:48.715" v="33" actId="21"/>
          <ac:picMkLst>
            <pc:docMk/>
            <pc:sldMk cId="2453851658" sldId="267"/>
            <ac:picMk id="28" creationId="{321E9A61-AACF-DB41-B007-BB9C2D02C278}"/>
          </ac:picMkLst>
        </pc:picChg>
        <pc:picChg chg="add mod">
          <ac:chgData name="DEEPAK SHARMA" userId="7bf503ebf388a22e" providerId="LiveId" clId="{B43CCD33-6609-409D-B528-ABE9DFA8E3F9}" dt="2024-01-11T10:34:58.816" v="172" actId="1076"/>
          <ac:picMkLst>
            <pc:docMk/>
            <pc:sldMk cId="2453851658" sldId="267"/>
            <ac:picMk id="30" creationId="{5EBE0EBD-CA73-4CC3-AE8C-6AA9075F8BDD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jpe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media/media11.m4a>
</file>

<file path=ppt/media/media2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98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455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700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673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72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609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870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942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414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561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4.jpe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0.svg"/><Relationship Id="rId5" Type="http://schemas.openxmlformats.org/officeDocument/2006/relationships/image" Target="../media/image23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12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svg"/><Relationship Id="rId11" Type="http://schemas.openxmlformats.org/officeDocument/2006/relationships/image" Target="../media/image14.jpeg"/><Relationship Id="rId5" Type="http://schemas.openxmlformats.org/officeDocument/2006/relationships/image" Target="../media/image6.png"/><Relationship Id="rId10" Type="http://schemas.openxmlformats.org/officeDocument/2006/relationships/image" Target="../media/image13.sv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8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11582400" y="155662"/>
            <a:ext cx="6705600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964870" y="1281453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2312375" y="3305349"/>
            <a:ext cx="5482998" cy="427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10533" spc="-105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Social Buzz</a:t>
            </a:r>
          </a:p>
          <a:p>
            <a:pPr algn="ctr">
              <a:lnSpc>
                <a:spcPts val="11059"/>
              </a:lnSpc>
            </a:pPr>
            <a:r>
              <a:rPr lang="en-US" sz="10533" spc="-105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Analysis</a:t>
            </a:r>
          </a:p>
        </p:txBody>
      </p:sp>
      <p:pic>
        <p:nvPicPr>
          <p:cNvPr id="3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04B3624-A28C-4ACC-9E5D-41B3E3237E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5569454" y="954967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82"/>
    </mc:Choice>
    <mc:Fallback xmlns="">
      <p:transition spd="slow" advTm="103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4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7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latin typeface="Gadugi" panose="020B0502040204020203" pitchFamily="34" charset="0"/>
                <a:ea typeface="Gadugi" panose="020B050204020402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6" name="AutoShape 2">
            <a:extLst>
              <a:ext uri="{FF2B5EF4-FFF2-40B4-BE49-F238E27FC236}">
                <a16:creationId xmlns:a16="http://schemas.microsoft.com/office/drawing/2014/main" id="{58EF3471-5986-AE47-8495-728327479938}"/>
              </a:ext>
            </a:extLst>
          </p:cNvPr>
          <p:cNvSpPr/>
          <p:nvPr/>
        </p:nvSpPr>
        <p:spPr>
          <a:xfrm>
            <a:off x="10475052" y="0"/>
            <a:ext cx="7812948" cy="10287000"/>
          </a:xfrm>
          <a:prstGeom prst="rect">
            <a:avLst/>
          </a:prstGeom>
          <a:solidFill>
            <a:srgbClr val="000000">
              <a:alpha val="3922"/>
            </a:srgbClr>
          </a:solidFill>
        </p:spPr>
      </p:sp>
      <p:grpSp>
        <p:nvGrpSpPr>
          <p:cNvPr id="27" name="Group 7">
            <a:extLst>
              <a:ext uri="{FF2B5EF4-FFF2-40B4-BE49-F238E27FC236}">
                <a16:creationId xmlns:a16="http://schemas.microsoft.com/office/drawing/2014/main" id="{234FDAED-EE10-3949-A2A9-F81AC41AFAEF}"/>
              </a:ext>
            </a:extLst>
          </p:cNvPr>
          <p:cNvGrpSpPr/>
          <p:nvPr/>
        </p:nvGrpSpPr>
        <p:grpSpPr>
          <a:xfrm>
            <a:off x="11581833" y="3851899"/>
            <a:ext cx="5677467" cy="2600849"/>
            <a:chOff x="0" y="-47625"/>
            <a:chExt cx="7569956" cy="3467798"/>
          </a:xfrm>
        </p:grpSpPr>
        <p:sp>
          <p:nvSpPr>
            <p:cNvPr id="28" name="TextBox 8">
              <a:extLst>
                <a:ext uri="{FF2B5EF4-FFF2-40B4-BE49-F238E27FC236}">
                  <a16:creationId xmlns:a16="http://schemas.microsoft.com/office/drawing/2014/main" id="{269B9A6F-DC02-FD48-875A-DE49C95589FA}"/>
                </a:ext>
              </a:extLst>
            </p:cNvPr>
            <p:cNvSpPr txBox="1"/>
            <p:nvPr/>
          </p:nvSpPr>
          <p:spPr>
            <a:xfrm>
              <a:off x="0" y="691990"/>
              <a:ext cx="7569956" cy="2728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latin typeface="Gadugi" panose="020B0502040204020203" pitchFamily="34" charset="0"/>
                  <a:ea typeface="Gadugi" panose="020B0502040204020203" pitchFamily="34" charset="0"/>
                </a:rPr>
                <a:t>Food is a common theme with the top 5 categories with "Healthy Eating" ranking the highest. This may give an indication to the audience within your user base. You could use this insight to create a campaign and work with healthy eating brands to boost user engagement.</a:t>
              </a:r>
            </a:p>
          </p:txBody>
        </p:sp>
        <p:sp>
          <p:nvSpPr>
            <p:cNvPr id="29" name="TextBox 9">
              <a:extLst>
                <a:ext uri="{FF2B5EF4-FFF2-40B4-BE49-F238E27FC236}">
                  <a16:creationId xmlns:a16="http://schemas.microsoft.com/office/drawing/2014/main" id="{9BE98286-20D0-0F43-95FD-A7486B483CB2}"/>
                </a:ext>
              </a:extLst>
            </p:cNvPr>
            <p:cNvSpPr txBox="1"/>
            <p:nvPr/>
          </p:nvSpPr>
          <p:spPr>
            <a:xfrm>
              <a:off x="0" y="-47625"/>
              <a:ext cx="7569956" cy="4532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spc="-21">
                  <a:latin typeface="Gadugi" panose="020B0502040204020203" pitchFamily="34" charset="0"/>
                  <a:ea typeface="Gadugi" panose="020B0502040204020203" pitchFamily="34" charset="0"/>
                </a:rPr>
                <a:t>INSIGHT</a:t>
              </a:r>
            </a:p>
          </p:txBody>
        </p:sp>
      </p:grpSp>
      <p:grpSp>
        <p:nvGrpSpPr>
          <p:cNvPr id="30" name="Group 11">
            <a:extLst>
              <a:ext uri="{FF2B5EF4-FFF2-40B4-BE49-F238E27FC236}">
                <a16:creationId xmlns:a16="http://schemas.microsoft.com/office/drawing/2014/main" id="{F1874E57-C775-2B41-8A91-6423DF4C28AF}"/>
              </a:ext>
            </a:extLst>
          </p:cNvPr>
          <p:cNvGrpSpPr/>
          <p:nvPr/>
        </p:nvGrpSpPr>
        <p:grpSpPr>
          <a:xfrm>
            <a:off x="11581833" y="1580430"/>
            <a:ext cx="5677467" cy="1593457"/>
            <a:chOff x="0" y="-47625"/>
            <a:chExt cx="7569956" cy="2124610"/>
          </a:xfrm>
        </p:grpSpPr>
        <p:sp>
          <p:nvSpPr>
            <p:cNvPr id="31" name="TextBox 12">
              <a:extLst>
                <a:ext uri="{FF2B5EF4-FFF2-40B4-BE49-F238E27FC236}">
                  <a16:creationId xmlns:a16="http://schemas.microsoft.com/office/drawing/2014/main" id="{B930539D-B309-DF4F-BB41-4D61D91F7FC2}"/>
                </a:ext>
              </a:extLst>
            </p:cNvPr>
            <p:cNvSpPr txBox="1"/>
            <p:nvPr/>
          </p:nvSpPr>
          <p:spPr>
            <a:xfrm>
              <a:off x="0" y="691990"/>
              <a:ext cx="7569956" cy="13849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latin typeface="Gadugi" panose="020B0502040204020203" pitchFamily="34" charset="0"/>
                  <a:ea typeface="Gadugi" panose="020B0502040204020203" pitchFamily="34" charset="0"/>
                </a:rPr>
                <a:t>Animals and science are the two most popular categories of content, showing that people enjoy "real-life" and "factual" content the most.</a:t>
              </a:r>
            </a:p>
          </p:txBody>
        </p:sp>
        <p:sp>
          <p:nvSpPr>
            <p:cNvPr id="32" name="TextBox 13">
              <a:extLst>
                <a:ext uri="{FF2B5EF4-FFF2-40B4-BE49-F238E27FC236}">
                  <a16:creationId xmlns:a16="http://schemas.microsoft.com/office/drawing/2014/main" id="{EA775DEA-C6AD-DC4F-AE61-910FBC29EA06}"/>
                </a:ext>
              </a:extLst>
            </p:cNvPr>
            <p:cNvSpPr txBox="1"/>
            <p:nvPr/>
          </p:nvSpPr>
          <p:spPr>
            <a:xfrm>
              <a:off x="0" y="-47625"/>
              <a:ext cx="7569956" cy="4532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spc="-21">
                  <a:latin typeface="Gadugi" panose="020B0502040204020203" pitchFamily="34" charset="0"/>
                  <a:ea typeface="Gadugi" panose="020B0502040204020203" pitchFamily="34" charset="0"/>
                </a:rPr>
                <a:t>ANALYSIS</a:t>
              </a:r>
            </a:p>
          </p:txBody>
        </p:sp>
      </p:grpSp>
      <p:sp>
        <p:nvSpPr>
          <p:cNvPr id="33" name="TextBox 15">
            <a:extLst>
              <a:ext uri="{FF2B5EF4-FFF2-40B4-BE49-F238E27FC236}">
                <a16:creationId xmlns:a16="http://schemas.microsoft.com/office/drawing/2014/main" id="{3878C91A-A881-2246-B808-8E2A770FCD2C}"/>
              </a:ext>
            </a:extLst>
          </p:cNvPr>
          <p:cNvSpPr txBox="1"/>
          <p:nvPr/>
        </p:nvSpPr>
        <p:spPr>
          <a:xfrm>
            <a:off x="11581833" y="7519579"/>
            <a:ext cx="5677467" cy="1362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 dirty="0">
                <a:latin typeface="Gadugi" panose="020B0502040204020203" pitchFamily="34" charset="0"/>
                <a:ea typeface="Gadugi" panose="020B0502040204020203" pitchFamily="34" charset="0"/>
              </a:rPr>
              <a:t>This ad-hoc analysis is insightful, but it's time to take this analysis into large scale production for real-time understanding of your business. We can show you how to do this.   </a:t>
            </a:r>
          </a:p>
        </p:txBody>
      </p:sp>
      <p:sp>
        <p:nvSpPr>
          <p:cNvPr id="34" name="TextBox 16">
            <a:extLst>
              <a:ext uri="{FF2B5EF4-FFF2-40B4-BE49-F238E27FC236}">
                <a16:creationId xmlns:a16="http://schemas.microsoft.com/office/drawing/2014/main" id="{C86FA57A-D9CA-A84F-BD9F-47A86DB6898F}"/>
              </a:ext>
            </a:extLst>
          </p:cNvPr>
          <p:cNvSpPr txBox="1"/>
          <p:nvPr/>
        </p:nvSpPr>
        <p:spPr>
          <a:xfrm>
            <a:off x="11581833" y="6964868"/>
            <a:ext cx="5677467" cy="344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 spc="-21" dirty="0">
                <a:latin typeface="Gadugi" panose="020B0502040204020203" pitchFamily="34" charset="0"/>
                <a:ea typeface="Gadugi" panose="020B0502040204020203" pitchFamily="34" charset="0"/>
              </a:rPr>
              <a:t>NEXT STEPS</a:t>
            </a:r>
          </a:p>
        </p:txBody>
      </p:sp>
      <p:pic>
        <p:nvPicPr>
          <p:cNvPr id="1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5CEAB4B-6905-4400-9287-B0BA6E22B4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7430881" y="948142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23"/>
    </mc:Choice>
    <mc:Fallback xmlns="">
      <p:transition spd="slow" advTm="3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49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21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ANY QUESTIONS?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06323" y="3314235"/>
            <a:ext cx="2959386" cy="2959386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chemeClr val="bg1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4" name="Cloud Callout 23"/>
          <p:cNvSpPr/>
          <p:nvPr/>
        </p:nvSpPr>
        <p:spPr>
          <a:xfrm>
            <a:off x="1981200" y="4178375"/>
            <a:ext cx="1676400" cy="1373871"/>
          </a:xfrm>
          <a:prstGeom prst="cloudCallou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2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4F4693C-2C93-4D17-9215-0FEC8DAC7E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466087" y="939436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2"/>
    </mc:Choice>
    <mc:Fallback xmlns="">
      <p:transition spd="slow" advTm="4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7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591" y="3285301"/>
            <a:ext cx="8673443" cy="3801117"/>
            <a:chOff x="0" y="0"/>
            <a:chExt cx="11564591" cy="5068155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latin typeface="Gadugi" panose="020B0502040204020203" pitchFamily="34" charset="0"/>
                  <a:ea typeface="Gadugi" panose="020B050204020402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98166"/>
              <a:ext cx="11564591" cy="27699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latin typeface="Gadugi" panose="020B0502040204020203" pitchFamily="34" charset="0"/>
                  <a:ea typeface="Gadugi" panose="020B0502040204020203" pitchFamily="34" charset="0"/>
                </a:rPr>
                <a:t>Project recap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latin typeface="Gadugi" panose="020B0502040204020203" pitchFamily="34" charset="0"/>
                  <a:ea typeface="Gadugi" panose="020B0502040204020203" pitchFamily="34" charset="0"/>
                </a:rPr>
                <a:t>Problem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latin typeface="Gadugi" panose="020B0502040204020203" pitchFamily="34" charset="0"/>
                  <a:ea typeface="Gadugi" panose="020B0502040204020203" pitchFamily="34" charset="0"/>
                </a:rPr>
                <a:t>The Analytics team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latin typeface="Gadugi" panose="020B0502040204020203" pitchFamily="34" charset="0"/>
                  <a:ea typeface="Gadugi" panose="020B0502040204020203" pitchFamily="34" charset="0"/>
                </a:rPr>
                <a:t>Process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latin typeface="Gadugi" panose="020B0502040204020203" pitchFamily="34" charset="0"/>
                  <a:ea typeface="Gadugi" panose="020B0502040204020203" pitchFamily="34" charset="0"/>
                </a:rPr>
                <a:t>Insights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latin typeface="Gadugi" panose="020B0502040204020203" pitchFamily="34" charset="0"/>
                  <a:ea typeface="Gadugi" panose="020B050204020402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pic>
        <p:nvPicPr>
          <p:cNvPr id="2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3A792B0-A6C9-445F-8104-9E3FDD33CB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678400" y="9576047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69"/>
    </mc:Choice>
    <mc:Fallback xmlns="">
      <p:transition spd="slow" advTm="13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0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291396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4962670" y="2005583"/>
            <a:ext cx="11342283" cy="6275832"/>
          </a:xfrm>
          <a:prstGeom prst="rect">
            <a:avLst/>
          </a:prstGeom>
          <a:solidFill>
            <a:schemeClr val="bg1"/>
          </a:solidFill>
        </p:spPr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b="321"/>
          <a:stretch>
            <a:fillRect/>
          </a:stretch>
        </p:blipFill>
        <p:spPr>
          <a:xfrm rot="10799999">
            <a:off x="1983048" y="1909668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Project Recap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A965198-9910-493B-BBC6-6E6D73A432EB}"/>
              </a:ext>
            </a:extLst>
          </p:cNvPr>
          <p:cNvSpPr txBox="1"/>
          <p:nvPr/>
        </p:nvSpPr>
        <p:spPr>
          <a:xfrm>
            <a:off x="9422918" y="3543300"/>
            <a:ext cx="5664682" cy="3485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 dirty="0">
                <a:latin typeface="Gadugi" panose="020B0502040204020203" pitchFamily="34" charset="0"/>
                <a:ea typeface="Gadugi" panose="020B0502040204020203" pitchFamily="34" charset="0"/>
              </a:rPr>
              <a:t>Social Buzz is a fast growing technology unicorn that need to adapt quickly to it's global scale. Accenture has begun a 3 month POC focusing on these tasks:</a:t>
            </a:r>
          </a:p>
          <a:p>
            <a:pPr>
              <a:lnSpc>
                <a:spcPts val="2660"/>
              </a:lnSpc>
            </a:pPr>
            <a:endParaRPr lang="en-US" sz="1900" spc="-19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410211" lvl="1" indent="-205106">
              <a:lnSpc>
                <a:spcPts val="2660"/>
              </a:lnSpc>
              <a:buFont typeface="Arial"/>
              <a:buChar char="•"/>
            </a:pPr>
            <a:r>
              <a:rPr lang="en-US" sz="1900" spc="-19" dirty="0">
                <a:latin typeface="Gadugi" panose="020B0502040204020203" pitchFamily="34" charset="0"/>
                <a:ea typeface="Gadugi" panose="020B0502040204020203" pitchFamily="34" charset="0"/>
              </a:rPr>
              <a:t>An audit of Social Buzz's big data practice</a:t>
            </a:r>
          </a:p>
          <a:p>
            <a:pPr marL="410211" lvl="1" indent="-205106">
              <a:lnSpc>
                <a:spcPts val="2660"/>
              </a:lnSpc>
              <a:buFont typeface="Arial"/>
              <a:buChar char="•"/>
            </a:pPr>
            <a:r>
              <a:rPr lang="en-US" sz="1900" spc="-19" dirty="0">
                <a:latin typeface="Gadugi" panose="020B0502040204020203" pitchFamily="34" charset="0"/>
                <a:ea typeface="Gadugi" panose="020B0502040204020203" pitchFamily="34" charset="0"/>
              </a:rPr>
              <a:t>Recommendations for a successful IPO</a:t>
            </a:r>
          </a:p>
          <a:p>
            <a:pPr marL="410210" lvl="1" indent="-205105">
              <a:lnSpc>
                <a:spcPts val="2660"/>
              </a:lnSpc>
              <a:buFont typeface="Arial"/>
              <a:buChar char="•"/>
            </a:pPr>
            <a:r>
              <a:rPr lang="en-US" sz="1900" spc="-19" dirty="0">
                <a:latin typeface="Gadugi" panose="020B0502040204020203" pitchFamily="34" charset="0"/>
                <a:ea typeface="Gadugi" panose="020B0502040204020203" pitchFamily="34" charset="0"/>
              </a:rPr>
              <a:t>Analysis to find Social Buzz's top 5 most popular categories of content </a:t>
            </a:r>
          </a:p>
          <a:p>
            <a:endParaRPr lang="en-AU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3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26FE51-B581-4050-959D-342C755168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466087" y="951189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08"/>
    </mc:Choice>
    <mc:Fallback xmlns="">
      <p:transition spd="slow" advTm="7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676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>
                  <a:latin typeface="Gadugi" panose="020B0502040204020203" pitchFamily="34" charset="0"/>
                  <a:ea typeface="Gadugi" panose="020B0502040204020203" pitchFamily="34" charset="0"/>
                </a:endParaRPr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577276" y="-656451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11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Problem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A4A3F31D-544A-4C23-9D85-378649215BE3}"/>
              </a:ext>
            </a:extLst>
          </p:cNvPr>
          <p:cNvSpPr txBox="1"/>
          <p:nvPr/>
        </p:nvSpPr>
        <p:spPr>
          <a:xfrm>
            <a:off x="2914718" y="8167121"/>
            <a:ext cx="5786869" cy="316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But how to capitalize on it when there is so much?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4B02D2F4-84C2-4AF8-81C2-4274DB8DF454}"/>
              </a:ext>
            </a:extLst>
          </p:cNvPr>
          <p:cNvSpPr txBox="1"/>
          <p:nvPr/>
        </p:nvSpPr>
        <p:spPr>
          <a:xfrm>
            <a:off x="2914718" y="5086350"/>
            <a:ext cx="5786869" cy="525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Over </a:t>
            </a:r>
            <a:r>
              <a:rPr lang="en-US" sz="3200" u="sng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100000</a:t>
            </a:r>
            <a:r>
              <a:rPr lang="en-US" sz="3200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posts per day</a:t>
            </a:r>
          </a:p>
        </p:txBody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id="{56D90644-7D4E-4882-8064-B20BF3463C9A}"/>
              </a:ext>
            </a:extLst>
          </p:cNvPr>
          <p:cNvSpPr txBox="1"/>
          <p:nvPr/>
        </p:nvSpPr>
        <p:spPr>
          <a:xfrm>
            <a:off x="2914718" y="6070890"/>
            <a:ext cx="5315099" cy="1102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 u="sng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36,500,000</a:t>
            </a:r>
            <a:r>
              <a:rPr lang="en-US" sz="3200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pieces of content</a:t>
            </a:r>
          </a:p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per year!</a:t>
            </a:r>
          </a:p>
        </p:txBody>
      </p:sp>
      <p:sp>
        <p:nvSpPr>
          <p:cNvPr id="25" name="TextBox 26">
            <a:extLst>
              <a:ext uri="{FF2B5EF4-FFF2-40B4-BE49-F238E27FC236}">
                <a16:creationId xmlns:a16="http://schemas.microsoft.com/office/drawing/2014/main" id="{00ADAC7B-814A-4ED6-8AB9-8D473ED0DCD5}"/>
              </a:ext>
            </a:extLst>
          </p:cNvPr>
          <p:cNvSpPr txBox="1"/>
          <p:nvPr/>
        </p:nvSpPr>
        <p:spPr>
          <a:xfrm>
            <a:off x="2914718" y="8920480"/>
            <a:ext cx="5676287" cy="661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  <a:spcBef>
                <a:spcPct val="0"/>
              </a:spcBef>
            </a:pPr>
            <a:r>
              <a:rPr lang="en-US" sz="1900" u="sng" spc="-19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Analysis to find Social Buzz's top 5 most popular categories of content </a:t>
            </a:r>
          </a:p>
        </p:txBody>
      </p:sp>
      <p:pic>
        <p:nvPicPr>
          <p:cNvPr id="2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418E102-6B17-4E99-817C-136A178630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7591557" y="9592917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92"/>
    </mc:Choice>
    <mc:Fallback xmlns="">
      <p:transition spd="slow" advTm="8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08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124801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33600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>
                <a:latin typeface="Gadugi" panose="020B0502040204020203" pitchFamily="34" charset="0"/>
                <a:ea typeface="Gadugi" panose="020B0502040204020203" pitchFamily="34" charset="0"/>
              </a:endParaRPr>
            </a:p>
          </p:txBody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>
                <a:latin typeface="Gadugi" panose="020B0502040204020203" pitchFamily="34" charset="0"/>
                <a:ea typeface="Gadugi" panose="020B0502040204020203" pitchFamily="34" charset="0"/>
              </a:endParaRPr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Analytics team</a:t>
            </a:r>
          </a:p>
        </p:txBody>
      </p:sp>
      <p:grpSp>
        <p:nvGrpSpPr>
          <p:cNvPr id="32" name="Group 32">
            <a:extLst>
              <a:ext uri="{FF2B5EF4-FFF2-40B4-BE49-F238E27FC236}">
                <a16:creationId xmlns:a16="http://schemas.microsoft.com/office/drawing/2014/main" id="{CF12C1E1-BA1A-C344-97B2-3FC73436FD21}"/>
              </a:ext>
            </a:extLst>
          </p:cNvPr>
          <p:cNvGrpSpPr/>
          <p:nvPr/>
        </p:nvGrpSpPr>
        <p:grpSpPr>
          <a:xfrm>
            <a:off x="14510148" y="1621508"/>
            <a:ext cx="2616047" cy="1151958"/>
            <a:chOff x="0" y="-47625"/>
            <a:chExt cx="3488063" cy="1535945"/>
          </a:xfrm>
        </p:grpSpPr>
        <p:sp>
          <p:nvSpPr>
            <p:cNvPr id="33" name="TextBox 33">
              <a:extLst>
                <a:ext uri="{FF2B5EF4-FFF2-40B4-BE49-F238E27FC236}">
                  <a16:creationId xmlns:a16="http://schemas.microsoft.com/office/drawing/2014/main" id="{86579C22-77F7-8948-9508-05FD0414A2AA}"/>
                </a:ext>
              </a:extLst>
            </p:cNvPr>
            <p:cNvSpPr txBox="1"/>
            <p:nvPr/>
          </p:nvSpPr>
          <p:spPr>
            <a:xfrm>
              <a:off x="0" y="564990"/>
              <a:ext cx="3488063" cy="923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>
                  <a:latin typeface="Gadugi" panose="020B0502040204020203" pitchFamily="34" charset="0"/>
                  <a:ea typeface="Gadugi" panose="020B0502040204020203" pitchFamily="34" charset="0"/>
                </a:rPr>
                <a:t>Chief Technology Architect</a:t>
              </a:r>
            </a:p>
          </p:txBody>
        </p:sp>
        <p:sp>
          <p:nvSpPr>
            <p:cNvPr id="34" name="TextBox 34">
              <a:extLst>
                <a:ext uri="{FF2B5EF4-FFF2-40B4-BE49-F238E27FC236}">
                  <a16:creationId xmlns:a16="http://schemas.microsoft.com/office/drawing/2014/main" id="{F8F9BDBD-AA9A-474B-B480-4DDB1DF84761}"/>
                </a:ext>
              </a:extLst>
            </p:cNvPr>
            <p:cNvSpPr txBox="1"/>
            <p:nvPr/>
          </p:nvSpPr>
          <p:spPr>
            <a:xfrm>
              <a:off x="0" y="-47625"/>
              <a:ext cx="3488063" cy="4958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spc="-21" dirty="0">
                  <a:latin typeface="Gadugi" panose="020B0502040204020203" pitchFamily="34" charset="0"/>
                  <a:ea typeface="Gadugi" panose="020B0502040204020203" pitchFamily="34" charset="0"/>
                </a:rPr>
                <a:t>ANDREW FLEMING</a:t>
              </a:r>
            </a:p>
          </p:txBody>
        </p:sp>
      </p:grpSp>
      <p:grpSp>
        <p:nvGrpSpPr>
          <p:cNvPr id="35" name="Group 35">
            <a:extLst>
              <a:ext uri="{FF2B5EF4-FFF2-40B4-BE49-F238E27FC236}">
                <a16:creationId xmlns:a16="http://schemas.microsoft.com/office/drawing/2014/main" id="{82E5A0AC-D1CA-8049-B99B-924F644A0681}"/>
              </a:ext>
            </a:extLst>
          </p:cNvPr>
          <p:cNvGrpSpPr/>
          <p:nvPr/>
        </p:nvGrpSpPr>
        <p:grpSpPr>
          <a:xfrm>
            <a:off x="14510148" y="4741024"/>
            <a:ext cx="2616047" cy="805710"/>
            <a:chOff x="0" y="-47625"/>
            <a:chExt cx="3488063" cy="1074279"/>
          </a:xfrm>
        </p:grpSpPr>
        <p:sp>
          <p:nvSpPr>
            <p:cNvPr id="36" name="TextBox 36">
              <a:extLst>
                <a:ext uri="{FF2B5EF4-FFF2-40B4-BE49-F238E27FC236}">
                  <a16:creationId xmlns:a16="http://schemas.microsoft.com/office/drawing/2014/main" id="{46886E39-FA3C-3743-9AB5-FDCABC89ABF6}"/>
                </a:ext>
              </a:extLst>
            </p:cNvPr>
            <p:cNvSpPr txBox="1"/>
            <p:nvPr/>
          </p:nvSpPr>
          <p:spPr>
            <a:xfrm>
              <a:off x="0" y="564989"/>
              <a:ext cx="3488063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>
                  <a:latin typeface="Gadugi" panose="020B0502040204020203" pitchFamily="34" charset="0"/>
                  <a:ea typeface="Gadugi" panose="020B0502040204020203" pitchFamily="34" charset="0"/>
                </a:rPr>
                <a:t>Senior Principal</a:t>
              </a:r>
            </a:p>
          </p:txBody>
        </p:sp>
        <p:sp>
          <p:nvSpPr>
            <p:cNvPr id="37" name="TextBox 37">
              <a:extLst>
                <a:ext uri="{FF2B5EF4-FFF2-40B4-BE49-F238E27FC236}">
                  <a16:creationId xmlns:a16="http://schemas.microsoft.com/office/drawing/2014/main" id="{7CE9B6B9-4C68-584F-AF2C-67DF9430E611}"/>
                </a:ext>
              </a:extLst>
            </p:cNvPr>
            <p:cNvSpPr txBox="1"/>
            <p:nvPr/>
          </p:nvSpPr>
          <p:spPr>
            <a:xfrm>
              <a:off x="0" y="-47625"/>
              <a:ext cx="3488063" cy="495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spc="-21">
                  <a:latin typeface="Gadugi" panose="020B0502040204020203" pitchFamily="34" charset="0"/>
                  <a:ea typeface="Gadugi" panose="020B0502040204020203" pitchFamily="34" charset="0"/>
                </a:rPr>
                <a:t>MARCUS ROMPTON</a:t>
              </a:r>
            </a:p>
          </p:txBody>
        </p:sp>
      </p:grpSp>
      <p:grpSp>
        <p:nvGrpSpPr>
          <p:cNvPr id="38" name="Group 38">
            <a:extLst>
              <a:ext uri="{FF2B5EF4-FFF2-40B4-BE49-F238E27FC236}">
                <a16:creationId xmlns:a16="http://schemas.microsoft.com/office/drawing/2014/main" id="{66FD8EBE-CB97-1A46-AA62-1A2FBC50D862}"/>
              </a:ext>
            </a:extLst>
          </p:cNvPr>
          <p:cNvGrpSpPr/>
          <p:nvPr/>
        </p:nvGrpSpPr>
        <p:grpSpPr>
          <a:xfrm>
            <a:off x="14510148" y="7692240"/>
            <a:ext cx="2616047" cy="774355"/>
            <a:chOff x="0" y="-47625"/>
            <a:chExt cx="3488063" cy="1032473"/>
          </a:xfrm>
        </p:grpSpPr>
        <p:sp>
          <p:nvSpPr>
            <p:cNvPr id="39" name="TextBox 39">
              <a:extLst>
                <a:ext uri="{FF2B5EF4-FFF2-40B4-BE49-F238E27FC236}">
                  <a16:creationId xmlns:a16="http://schemas.microsoft.com/office/drawing/2014/main" id="{6BDF8EA4-7682-0A43-AFCE-EB4F8F717986}"/>
                </a:ext>
              </a:extLst>
            </p:cNvPr>
            <p:cNvSpPr txBox="1"/>
            <p:nvPr/>
          </p:nvSpPr>
          <p:spPr>
            <a:xfrm>
              <a:off x="0" y="564989"/>
              <a:ext cx="3488063" cy="4198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>
                  <a:latin typeface="Gadugi" panose="020B0502040204020203" pitchFamily="34" charset="0"/>
                  <a:ea typeface="Gadugi" panose="020B0502040204020203" pitchFamily="34" charset="0"/>
                </a:rPr>
                <a:t>Data Analyst</a:t>
              </a:r>
            </a:p>
          </p:txBody>
        </p:sp>
        <p:sp>
          <p:nvSpPr>
            <p:cNvPr id="40" name="TextBox 40">
              <a:extLst>
                <a:ext uri="{FF2B5EF4-FFF2-40B4-BE49-F238E27FC236}">
                  <a16:creationId xmlns:a16="http://schemas.microsoft.com/office/drawing/2014/main" id="{45E6AA62-3934-1447-AF4B-0AD57503CEDD}"/>
                </a:ext>
              </a:extLst>
            </p:cNvPr>
            <p:cNvSpPr txBox="1"/>
            <p:nvPr/>
          </p:nvSpPr>
          <p:spPr>
            <a:xfrm>
              <a:off x="0" y="-47625"/>
              <a:ext cx="3488063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spc="-21" dirty="0">
                  <a:latin typeface="Gadugi" panose="020B0502040204020203" pitchFamily="34" charset="0"/>
                  <a:ea typeface="Gadugi" panose="020B0502040204020203" pitchFamily="34" charset="0"/>
                </a:rPr>
                <a:t>Deepak Kumar</a:t>
              </a:r>
            </a:p>
          </p:txBody>
        </p:sp>
      </p:grpSp>
      <p:pic>
        <p:nvPicPr>
          <p:cNvPr id="1028" name="Picture 4" descr="Avatar Male Boy - Free vector graphic on Pixabay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0115" y="4034469"/>
            <a:ext cx="2338807" cy="2338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vatar, male, man, mature, old, person, user icon - Free downloa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7458" y="1044092"/>
            <a:ext cx="2313476" cy="2313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754366E-02BB-4BD5-B242-C74E3D25A36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67" r="11130" b="17002"/>
          <a:stretch/>
        </p:blipFill>
        <p:spPr>
          <a:xfrm>
            <a:off x="11672618" y="6994962"/>
            <a:ext cx="2253800" cy="2313477"/>
          </a:xfrm>
          <a:prstGeom prst="rect">
            <a:avLst/>
          </a:prstGeom>
        </p:spPr>
      </p:pic>
      <p:pic>
        <p:nvPicPr>
          <p:cNvPr id="2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34F0D96-B2B9-4125-9EA8-077D097ED6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7171677" y="900363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9"/>
    </mc:Choice>
    <mc:Fallback xmlns="">
      <p:transition spd="slow" advTm="4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2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</a:t>
            </a:r>
          </a:p>
        </p:txBody>
      </p:sp>
      <p:sp>
        <p:nvSpPr>
          <p:cNvPr id="39" name="TextBox 33">
            <a:extLst>
              <a:ext uri="{FF2B5EF4-FFF2-40B4-BE49-F238E27FC236}">
                <a16:creationId xmlns:a16="http://schemas.microsoft.com/office/drawing/2014/main" id="{1F507FD4-034D-45FF-93BD-DFCB95EAD363}"/>
              </a:ext>
            </a:extLst>
          </p:cNvPr>
          <p:cNvSpPr txBox="1"/>
          <p:nvPr/>
        </p:nvSpPr>
        <p:spPr>
          <a:xfrm>
            <a:off x="7729646" y="4826585"/>
            <a:ext cx="340649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Data Modelling</a:t>
            </a:r>
          </a:p>
        </p:txBody>
      </p:sp>
      <p:sp>
        <p:nvSpPr>
          <p:cNvPr id="40" name="TextBox 34">
            <a:extLst>
              <a:ext uri="{FF2B5EF4-FFF2-40B4-BE49-F238E27FC236}">
                <a16:creationId xmlns:a16="http://schemas.microsoft.com/office/drawing/2014/main" id="{3E6F2479-9679-4030-8635-693737C66D54}"/>
              </a:ext>
            </a:extLst>
          </p:cNvPr>
          <p:cNvSpPr txBox="1"/>
          <p:nvPr/>
        </p:nvSpPr>
        <p:spPr>
          <a:xfrm>
            <a:off x="5856316" y="3214901"/>
            <a:ext cx="340649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Data Cleaning</a:t>
            </a:r>
          </a:p>
        </p:txBody>
      </p:sp>
      <p:sp>
        <p:nvSpPr>
          <p:cNvPr id="41" name="TextBox 36">
            <a:extLst>
              <a:ext uri="{FF2B5EF4-FFF2-40B4-BE49-F238E27FC236}">
                <a16:creationId xmlns:a16="http://schemas.microsoft.com/office/drawing/2014/main" id="{FC91EAB9-96A1-4064-9846-10A08A7AC0A4}"/>
              </a:ext>
            </a:extLst>
          </p:cNvPr>
          <p:cNvSpPr txBox="1"/>
          <p:nvPr/>
        </p:nvSpPr>
        <p:spPr>
          <a:xfrm>
            <a:off x="3982986" y="1603217"/>
            <a:ext cx="348609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9"/>
              </a:lnSpc>
            </a:pPr>
            <a:r>
              <a:rPr lang="en-US" sz="1899" spc="-18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Data Understanding</a:t>
            </a:r>
          </a:p>
        </p:txBody>
      </p:sp>
      <p:sp>
        <p:nvSpPr>
          <p:cNvPr id="42" name="TextBox 37">
            <a:extLst>
              <a:ext uri="{FF2B5EF4-FFF2-40B4-BE49-F238E27FC236}">
                <a16:creationId xmlns:a16="http://schemas.microsoft.com/office/drawing/2014/main" id="{DD4CC2CA-3667-4682-81EE-0628B418A5BA}"/>
              </a:ext>
            </a:extLst>
          </p:cNvPr>
          <p:cNvSpPr txBox="1"/>
          <p:nvPr/>
        </p:nvSpPr>
        <p:spPr>
          <a:xfrm>
            <a:off x="9620994" y="6533519"/>
            <a:ext cx="341438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Data Analysis</a:t>
            </a:r>
          </a:p>
        </p:txBody>
      </p:sp>
      <p:sp>
        <p:nvSpPr>
          <p:cNvPr id="43" name="TextBox 38">
            <a:extLst>
              <a:ext uri="{FF2B5EF4-FFF2-40B4-BE49-F238E27FC236}">
                <a16:creationId xmlns:a16="http://schemas.microsoft.com/office/drawing/2014/main" id="{8C103A61-A2FB-4BF2-AE1E-1E860BB3D705}"/>
              </a:ext>
            </a:extLst>
          </p:cNvPr>
          <p:cNvSpPr txBox="1"/>
          <p:nvPr/>
        </p:nvSpPr>
        <p:spPr>
          <a:xfrm>
            <a:off x="11512342" y="8194123"/>
            <a:ext cx="340649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Uncover Insights</a:t>
            </a:r>
          </a:p>
        </p:txBody>
      </p:sp>
      <p:pic>
        <p:nvPicPr>
          <p:cNvPr id="4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BAB464F-52CB-46DA-94AA-982FBA3191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537904" y="94107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3"/>
    </mc:Choice>
    <mc:Fallback xmlns="">
      <p:transition spd="slow" advTm="2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13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latin typeface="Gadugi" panose="020B0502040204020203" pitchFamily="34" charset="0"/>
                <a:ea typeface="Gadugi" panose="020B050204020402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3" y="88773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  <p:sp>
        <p:nvSpPr>
          <p:cNvPr id="14" name="TextBox 2">
            <a:extLst>
              <a:ext uri="{FF2B5EF4-FFF2-40B4-BE49-F238E27FC236}">
                <a16:creationId xmlns:a16="http://schemas.microsoft.com/office/drawing/2014/main" id="{DEC18DCB-822A-4D81-B43D-EA065F5C2E6C}"/>
              </a:ext>
            </a:extLst>
          </p:cNvPr>
          <p:cNvSpPr txBox="1"/>
          <p:nvPr/>
        </p:nvSpPr>
        <p:spPr>
          <a:xfrm>
            <a:off x="1796907" y="5081036"/>
            <a:ext cx="3632723" cy="87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4" dirty="0">
                <a:latin typeface="Gadugi" panose="020B0502040204020203" pitchFamily="34" charset="0"/>
                <a:ea typeface="Gadugi" panose="020B0502040204020203" pitchFamily="34" charset="0"/>
              </a:rPr>
              <a:t>UNIQUE</a:t>
            </a:r>
          </a:p>
          <a:p>
            <a:pPr algn="ctr">
              <a:lnSpc>
                <a:spcPts val="3359"/>
              </a:lnSpc>
            </a:pPr>
            <a:r>
              <a:rPr lang="en-US" sz="2400" spc="-24" dirty="0">
                <a:latin typeface="Gadugi" panose="020B0502040204020203" pitchFamily="34" charset="0"/>
                <a:ea typeface="Gadugi" panose="020B0502040204020203" pitchFamily="34" charset="0"/>
              </a:rPr>
              <a:t>CATEGORIES</a:t>
            </a: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id="{BF1757EB-BE6D-456B-AAE1-9199DF89AC44}"/>
              </a:ext>
            </a:extLst>
          </p:cNvPr>
          <p:cNvSpPr txBox="1"/>
          <p:nvPr/>
        </p:nvSpPr>
        <p:spPr>
          <a:xfrm>
            <a:off x="1796907" y="3229537"/>
            <a:ext cx="3632723" cy="1295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spc="-72" dirty="0">
                <a:latin typeface="Gadugi" panose="020B0502040204020203" pitchFamily="34" charset="0"/>
                <a:ea typeface="Gadugi" panose="020B0502040204020203" pitchFamily="34" charset="0"/>
              </a:rPr>
              <a:t>16</a:t>
            </a:r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8A5A536B-2824-40DA-8730-BFF135AAB6BA}"/>
              </a:ext>
            </a:extLst>
          </p:cNvPr>
          <p:cNvSpPr txBox="1"/>
          <p:nvPr/>
        </p:nvSpPr>
        <p:spPr>
          <a:xfrm>
            <a:off x="6825447" y="5081036"/>
            <a:ext cx="3884010" cy="87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4">
                <a:latin typeface="Gadugi" panose="020B0502040204020203" pitchFamily="34" charset="0"/>
                <a:ea typeface="Gadugi" panose="020B0502040204020203" pitchFamily="34" charset="0"/>
              </a:rPr>
              <a:t>REACTIONS TO "ANIMAL" POSTS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7347A7-B6F4-43D9-AA7B-ECF01491A9FE}"/>
              </a:ext>
            </a:extLst>
          </p:cNvPr>
          <p:cNvSpPr txBox="1"/>
          <p:nvPr/>
        </p:nvSpPr>
        <p:spPr>
          <a:xfrm>
            <a:off x="6260052" y="3229537"/>
            <a:ext cx="4669281" cy="1295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spc="-72" dirty="0">
                <a:latin typeface="Gadugi" panose="020B0502040204020203" pitchFamily="34" charset="0"/>
                <a:ea typeface="Gadugi" panose="020B0502040204020203" pitchFamily="34" charset="0"/>
              </a:rPr>
              <a:t>1897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2261D6-A523-498E-A2EF-057B81267770}"/>
              </a:ext>
            </a:extLst>
          </p:cNvPr>
          <p:cNvSpPr txBox="1"/>
          <p:nvPr/>
        </p:nvSpPr>
        <p:spPr>
          <a:xfrm>
            <a:off x="12355796" y="5081036"/>
            <a:ext cx="3884010" cy="87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4">
                <a:latin typeface="Gadugi" panose="020B0502040204020203" pitchFamily="34" charset="0"/>
                <a:ea typeface="Gadugi" panose="020B0502040204020203" pitchFamily="34" charset="0"/>
              </a:rPr>
              <a:t>MONTH WITH </a:t>
            </a:r>
          </a:p>
          <a:p>
            <a:pPr algn="ctr">
              <a:lnSpc>
                <a:spcPts val="3359"/>
              </a:lnSpc>
            </a:pPr>
            <a:r>
              <a:rPr lang="en-US" sz="2400" spc="-24">
                <a:latin typeface="Gadugi" panose="020B0502040204020203" pitchFamily="34" charset="0"/>
                <a:ea typeface="Gadugi" panose="020B0502040204020203" pitchFamily="34" charset="0"/>
              </a:rPr>
              <a:t>MOST POSTS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874F02E9-55C1-42F5-91B5-1A4480BA41CC}"/>
              </a:ext>
            </a:extLst>
          </p:cNvPr>
          <p:cNvSpPr txBox="1"/>
          <p:nvPr/>
        </p:nvSpPr>
        <p:spPr>
          <a:xfrm>
            <a:off x="11821811" y="3238500"/>
            <a:ext cx="4669281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spc="-72" dirty="0">
                <a:latin typeface="Gadugi" panose="020B0502040204020203" pitchFamily="34" charset="0"/>
                <a:ea typeface="Gadugi" panose="020B0502040204020203" pitchFamily="34" charset="0"/>
              </a:rPr>
              <a:t>JANUARY</a:t>
            </a:r>
          </a:p>
        </p:txBody>
      </p:sp>
      <p:pic>
        <p:nvPicPr>
          <p:cNvPr id="2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A6D155A-1AB9-42F1-9469-692DD3CD97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240800" y="927623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18"/>
    </mc:Choice>
    <mc:Fallback xmlns="">
      <p:transition spd="slow" advTm="3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87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18F6FAE3-5FCB-41AF-AF22-5E9F7DD187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899" y="1394682"/>
            <a:ext cx="12124944" cy="7513135"/>
          </a:xfrm>
          <a:prstGeom prst="rect">
            <a:avLst/>
          </a:prstGeom>
        </p:spPr>
      </p:pic>
      <p:pic>
        <p:nvPicPr>
          <p:cNvPr id="3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A68793C-7E33-4C20-837A-404095C860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7504188" y="948352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17"/>
    </mc:Choice>
    <mc:Fallback xmlns="">
      <p:transition spd="slow" advTm="2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1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5EBE0EBD-CA73-4CC3-AE8C-6AA9075F8BD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106" y="1166626"/>
            <a:ext cx="12036979" cy="7953747"/>
          </a:xfrm>
          <a:prstGeom prst="rect">
            <a:avLst/>
          </a:prstGeom>
        </p:spPr>
      </p:pic>
      <p:pic>
        <p:nvPicPr>
          <p:cNvPr id="2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A91913E-A5ED-4F0C-9576-BD4C2FBEE6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7427987" y="95779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3"/>
    </mc:Choice>
    <mc:Fallback xmlns="">
      <p:transition spd="slow" advTm="2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3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430</TotalTime>
  <Words>301</Words>
  <Application>Microsoft Office PowerPoint</Application>
  <PresentationFormat>Custom</PresentationFormat>
  <Paragraphs>79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Gadugi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DEEPAK SHARMA</cp:lastModifiedBy>
  <cp:revision>28</cp:revision>
  <dcterms:created xsi:type="dcterms:W3CDTF">2006-08-16T00:00:00Z</dcterms:created>
  <dcterms:modified xsi:type="dcterms:W3CDTF">2024-01-11T11:26:41Z</dcterms:modified>
  <dc:identifier>DAEhDyfaYKE</dc:identifier>
</cp:coreProperties>
</file>

<file path=docProps/thumbnail.jpeg>
</file>